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1.mov" ContentType="video/unknown"/>
  <Override PartName="/ppt/media/media2.mp4" ContentType="video/unknown"/>
  <Override PartName="/ppt/media/media3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 air balloons viewed from below against a blue sky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lose-up of the top of a hot air balloon viewed from above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Hot air balloons viewed from below against a blue sky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t air balloons viewed from below against a blue sky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 air balloon viewed from abov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 air balloon viewed from below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Hot air balloons viewed from below against a blue sky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ntro.mp4" descr="Intro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5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51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EulerRepr.mp4" descr="EulerRepr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0" fill="hold"/>
                                        <p:tgtEl>
                                          <p:spTgt spid="1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9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6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6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creenshot 2023-04-17 at 18.47.01.png" descr="Screenshot 2023-04-17 at 18.47.01.png"/>
          <p:cNvPicPr>
            <a:picLocks noChangeAspect="1"/>
          </p:cNvPicPr>
          <p:nvPr/>
        </p:nvPicPr>
        <p:blipFill>
          <a:blip r:embed="rId2">
            <a:extLst/>
          </a:blip>
          <a:srcRect l="656" t="0" r="656" b="0"/>
          <a:stretch>
            <a:fillRect/>
          </a:stretch>
        </p:blipFill>
        <p:spPr>
          <a:xfrm>
            <a:off x="2218947" y="-360021"/>
            <a:ext cx="19946105" cy="150692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creenshot 2023-04-17 at 18.47.23.png" descr="Screenshot 2023-04-17 at 18.47.23.png"/>
          <p:cNvPicPr>
            <a:picLocks noChangeAspect="1"/>
          </p:cNvPicPr>
          <p:nvPr/>
        </p:nvPicPr>
        <p:blipFill>
          <a:blip r:embed="rId2">
            <a:extLst/>
          </a:blip>
          <a:srcRect l="346" t="0" r="832" b="0"/>
          <a:stretch>
            <a:fillRect/>
          </a:stretch>
        </p:blipFill>
        <p:spPr>
          <a:xfrm>
            <a:off x="2163004" y="-391533"/>
            <a:ext cx="19985088" cy="15134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creenshot 2023-04-17 at 18.47.46.png" descr="Screenshot 2023-04-17 at 18.47.46.png"/>
          <p:cNvPicPr>
            <a:picLocks noChangeAspect="1"/>
          </p:cNvPicPr>
          <p:nvPr/>
        </p:nvPicPr>
        <p:blipFill>
          <a:blip r:embed="rId2">
            <a:extLst/>
          </a:blip>
          <a:srcRect l="612" t="0" r="612" b="0"/>
          <a:stretch>
            <a:fillRect/>
          </a:stretch>
        </p:blipFill>
        <p:spPr>
          <a:xfrm>
            <a:off x="2212260" y="-436240"/>
            <a:ext cx="19984880" cy="15188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creenshot 2023-04-17 at 18.48.06.png" descr="Screenshot 2023-04-17 at 18.48.06.png"/>
          <p:cNvPicPr>
            <a:picLocks noChangeAspect="1"/>
          </p:cNvPicPr>
          <p:nvPr/>
        </p:nvPicPr>
        <p:blipFill>
          <a:blip r:embed="rId2">
            <a:extLst/>
          </a:blip>
          <a:srcRect l="601" t="0" r="601" b="6755"/>
          <a:stretch>
            <a:fillRect/>
          </a:stretch>
        </p:blipFill>
        <p:spPr>
          <a:xfrm>
            <a:off x="2878063" y="-425876"/>
            <a:ext cx="19779258" cy="140356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Complex.mov" descr="Complex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5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5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creenshot 2023-04-17 at 18.44.40.png" descr="Screenshot 2023-04-17 at 18.44.40.png"/>
          <p:cNvPicPr>
            <a:picLocks noChangeAspect="1"/>
          </p:cNvPicPr>
          <p:nvPr/>
        </p:nvPicPr>
        <p:blipFill>
          <a:blip r:embed="rId2">
            <a:extLst/>
          </a:blip>
          <a:srcRect l="936" t="0" r="936" b="0"/>
          <a:stretch>
            <a:fillRect/>
          </a:stretch>
        </p:blipFill>
        <p:spPr>
          <a:xfrm>
            <a:off x="2398683" y="-116575"/>
            <a:ext cx="19586634" cy="14942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QuaternionMultiplication.mp4" descr="QuaternionMultiplication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7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5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5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creenshot 2023-04-17 at 18.45.09.png" descr="Screenshot 2023-04-17 at 18.45.09.png"/>
          <p:cNvPicPr>
            <a:picLocks noChangeAspect="1"/>
          </p:cNvPicPr>
          <p:nvPr/>
        </p:nvPicPr>
        <p:blipFill>
          <a:blip r:embed="rId2">
            <a:extLst/>
          </a:blip>
          <a:srcRect l="674" t="0" r="674" b="0"/>
          <a:stretch>
            <a:fillRect/>
          </a:stretch>
        </p:blipFill>
        <p:spPr>
          <a:xfrm>
            <a:off x="2190154" y="-433543"/>
            <a:ext cx="19990828" cy="15202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creenshot 2023-04-17 at 18.45.30.png" descr="Screenshot 2023-04-17 at 18.45.30.png"/>
          <p:cNvPicPr>
            <a:picLocks noChangeAspect="1"/>
          </p:cNvPicPr>
          <p:nvPr/>
        </p:nvPicPr>
        <p:blipFill>
          <a:blip r:embed="rId2">
            <a:extLst/>
          </a:blip>
          <a:srcRect l="663" t="0" r="663" b="0"/>
          <a:stretch>
            <a:fillRect/>
          </a:stretch>
        </p:blipFill>
        <p:spPr>
          <a:xfrm>
            <a:off x="2183250" y="-430550"/>
            <a:ext cx="19992100" cy="15214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creenshot 2023-04-17 at 18.45.52.png" descr="Screenshot 2023-04-17 at 18.45.52.png"/>
          <p:cNvPicPr>
            <a:picLocks noChangeAspect="1"/>
          </p:cNvPicPr>
          <p:nvPr/>
        </p:nvPicPr>
        <p:blipFill>
          <a:blip r:embed="rId2">
            <a:extLst/>
          </a:blip>
          <a:srcRect l="506" t="778" r="506" b="7562"/>
          <a:stretch>
            <a:fillRect/>
          </a:stretch>
        </p:blipFill>
        <p:spPr>
          <a:xfrm>
            <a:off x="2191038" y="-383475"/>
            <a:ext cx="20001963" cy="139513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creenshot 2023-04-17 at 18.46.18.png" descr="Screenshot 2023-04-17 at 18.46.18.png"/>
          <p:cNvPicPr>
            <a:picLocks noChangeAspect="1"/>
          </p:cNvPicPr>
          <p:nvPr/>
        </p:nvPicPr>
        <p:blipFill>
          <a:blip r:embed="rId2">
            <a:extLst/>
          </a:blip>
          <a:srcRect l="732" t="0" r="732" b="0"/>
          <a:stretch>
            <a:fillRect/>
          </a:stretch>
        </p:blipFill>
        <p:spPr>
          <a:xfrm>
            <a:off x="2218594" y="-426619"/>
            <a:ext cx="19946812" cy="15163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creenshot 2023-04-17 at 18.46.42.png" descr="Screenshot 2023-04-17 at 18.46.42.png"/>
          <p:cNvPicPr>
            <a:picLocks noChangeAspect="1"/>
          </p:cNvPicPr>
          <p:nvPr/>
        </p:nvPicPr>
        <p:blipFill>
          <a:blip r:embed="rId2">
            <a:extLst/>
          </a:blip>
          <a:srcRect l="534" t="0" r="534" b="0"/>
          <a:stretch>
            <a:fillRect/>
          </a:stretch>
        </p:blipFill>
        <p:spPr>
          <a:xfrm>
            <a:off x="2155019" y="-425963"/>
            <a:ext cx="20073963" cy="151898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